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1"/>
    <p:restoredTop sz="94679"/>
  </p:normalViewPr>
  <p:slideViewPr>
    <p:cSldViewPr snapToGrid="0" snapToObjects="1">
      <p:cViewPr>
        <p:scale>
          <a:sx n="131" d="100"/>
          <a:sy n="13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3" y="514849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5" y="0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41" y="6670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474" y="2096068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1084629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600" y="36512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-228600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70</Words>
  <Application>Microsoft Macintosh PowerPoint</Application>
  <PresentationFormat>Widescreen</PresentationFormat>
  <Paragraphs>14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54</cp:revision>
  <dcterms:created xsi:type="dcterms:W3CDTF">2016-12-20T22:53:28Z</dcterms:created>
  <dcterms:modified xsi:type="dcterms:W3CDTF">2016-12-21T14:02:51Z</dcterms:modified>
</cp:coreProperties>
</file>